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1086" y="-84"/>
      </p:cViewPr>
      <p:guideLst>
        <p:guide orient="horz" pos="48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円/楕円 6"/>
          <p:cNvSpPr/>
          <p:nvPr/>
        </p:nvSpPr>
        <p:spPr>
          <a:xfrm>
            <a:off x="1259632" y="256490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8" name="直線コネクタ 127"/>
          <p:cNvCxnSpPr/>
          <p:nvPr/>
        </p:nvCxnSpPr>
        <p:spPr>
          <a:xfrm rot="10800000" flipV="1">
            <a:off x="971600" y="2708920"/>
            <a:ext cx="2520280" cy="215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 rot="16200000" flipV="1">
            <a:off x="-108519" y="1628800"/>
            <a:ext cx="2160241" cy="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3" name="テキスト ボックス 162"/>
          <p:cNvSpPr txBox="1"/>
          <p:nvPr/>
        </p:nvSpPr>
        <p:spPr>
          <a:xfrm>
            <a:off x="813930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1534010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2254090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</a:t>
            </a:r>
            <a:endParaRPr kumimoji="1" lang="ja-JP" altLang="en-US" dirty="0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2974170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177" name="フリーフォーム 176"/>
          <p:cNvSpPr/>
          <p:nvPr/>
        </p:nvSpPr>
        <p:spPr>
          <a:xfrm>
            <a:off x="959005" y="579863"/>
            <a:ext cx="2163336" cy="2152186"/>
          </a:xfrm>
          <a:custGeom>
            <a:avLst/>
            <a:gdLst>
              <a:gd name="connsiteX0" fmla="*/ 0 w 2163336"/>
              <a:gd name="connsiteY0" fmla="*/ 2152186 h 2152186"/>
              <a:gd name="connsiteX1" fmla="*/ 1438507 w 2163336"/>
              <a:gd name="connsiteY1" fmla="*/ 1382752 h 2152186"/>
              <a:gd name="connsiteX2" fmla="*/ 2163336 w 2163336"/>
              <a:gd name="connsiteY2" fmla="*/ 0 h 2152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3336" h="2152186">
                <a:moveTo>
                  <a:pt x="0" y="2152186"/>
                </a:moveTo>
                <a:cubicBezTo>
                  <a:pt x="538975" y="1946818"/>
                  <a:pt x="1077951" y="1741450"/>
                  <a:pt x="1438507" y="1382752"/>
                </a:cubicBezTo>
                <a:cubicBezTo>
                  <a:pt x="1799063" y="1024054"/>
                  <a:pt x="1981199" y="512027"/>
                  <a:pt x="2163336" y="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1173970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1907704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2614130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539552" y="1988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539552" y="13407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</a:t>
            </a:r>
            <a:endParaRPr kumimoji="1" lang="ja-JP" altLang="en-US" dirty="0"/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39552" y="6834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</a:t>
            </a:r>
            <a:endParaRPr kumimoji="1" lang="ja-JP" altLang="en-US" dirty="0"/>
          </a:p>
        </p:txBody>
      </p:sp>
      <p:sp>
        <p:nvSpPr>
          <p:cNvPr id="185" name="円/楕円 184"/>
          <p:cNvSpPr/>
          <p:nvPr/>
        </p:nvSpPr>
        <p:spPr>
          <a:xfrm>
            <a:off x="1619672" y="242088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円/楕円 185"/>
          <p:cNvSpPr/>
          <p:nvPr/>
        </p:nvSpPr>
        <p:spPr>
          <a:xfrm>
            <a:off x="1979712" y="220486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円/楕円 186"/>
          <p:cNvSpPr/>
          <p:nvPr/>
        </p:nvSpPr>
        <p:spPr>
          <a:xfrm>
            <a:off x="2339752" y="191683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円/楕円 188"/>
          <p:cNvSpPr/>
          <p:nvPr/>
        </p:nvSpPr>
        <p:spPr>
          <a:xfrm>
            <a:off x="3059832" y="62068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0" name="直線コネクタ 189"/>
          <p:cNvCxnSpPr>
            <a:endCxn id="185" idx="2"/>
          </p:cNvCxnSpPr>
          <p:nvPr/>
        </p:nvCxnSpPr>
        <p:spPr>
          <a:xfrm flipV="1">
            <a:off x="1331640" y="2456892"/>
            <a:ext cx="288032" cy="1080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9" name="直線コネクタ 198"/>
          <p:cNvCxnSpPr>
            <a:stCxn id="185" idx="7"/>
            <a:endCxn id="186" idx="3"/>
          </p:cNvCxnSpPr>
          <p:nvPr/>
        </p:nvCxnSpPr>
        <p:spPr>
          <a:xfrm rot="5400000" flipH="1" flipV="1">
            <a:off x="1753143" y="2194319"/>
            <a:ext cx="165106" cy="3091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2" name="直線コネクタ 201"/>
          <p:cNvCxnSpPr>
            <a:stCxn id="186" idx="6"/>
            <a:endCxn id="187" idx="3"/>
          </p:cNvCxnSpPr>
          <p:nvPr/>
        </p:nvCxnSpPr>
        <p:spPr>
          <a:xfrm flipV="1">
            <a:off x="2051720" y="1978295"/>
            <a:ext cx="298577" cy="26257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6" name="直線コネクタ 205"/>
          <p:cNvCxnSpPr>
            <a:stCxn id="187" idx="7"/>
            <a:endCxn id="189" idx="4"/>
          </p:cNvCxnSpPr>
          <p:nvPr/>
        </p:nvCxnSpPr>
        <p:spPr>
          <a:xfrm rot="5400000" flipH="1" flipV="1">
            <a:off x="2131185" y="962727"/>
            <a:ext cx="1234681" cy="6946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4" name="直線コネクタ 213"/>
          <p:cNvCxnSpPr>
            <a:stCxn id="7" idx="0"/>
            <a:endCxn id="189" idx="3"/>
          </p:cNvCxnSpPr>
          <p:nvPr/>
        </p:nvCxnSpPr>
        <p:spPr>
          <a:xfrm rot="5400000" flipH="1" flipV="1">
            <a:off x="1241630" y="736158"/>
            <a:ext cx="1882753" cy="17747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10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oxy</dc:creator>
  <cp:lastModifiedBy>oxy</cp:lastModifiedBy>
  <cp:revision>34</cp:revision>
  <dcterms:created xsi:type="dcterms:W3CDTF">2010-10-04T01:26:55Z</dcterms:created>
  <dcterms:modified xsi:type="dcterms:W3CDTF">2010-10-04T03:31:45Z</dcterms:modified>
</cp:coreProperties>
</file>