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-1086" y="-84"/>
      </p:cViewPr>
      <p:guideLst>
        <p:guide orient="horz" pos="48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579AD-4CB8-46A7-AA88-CFC1AF024EC9}" type="datetimeFigureOut">
              <a:rPr kumimoji="1" lang="ja-JP" altLang="en-US" smtClean="0"/>
              <a:pPr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97EAB-FE83-42FA-BAF9-72E856DDA4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1259632" y="105273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619672" y="141277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1259632" y="206084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2411761" y="206084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2411761" y="105226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1907705" y="177234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コネクタ 34"/>
          <p:cNvCxnSpPr>
            <a:stCxn id="11" idx="2"/>
            <a:endCxn id="4" idx="6"/>
          </p:cNvCxnSpPr>
          <p:nvPr/>
        </p:nvCxnSpPr>
        <p:spPr>
          <a:xfrm rot="10800000" flipV="1">
            <a:off x="1331641" y="1088266"/>
            <a:ext cx="1080121" cy="4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>
            <a:stCxn id="11" idx="4"/>
            <a:endCxn id="9" idx="0"/>
          </p:cNvCxnSpPr>
          <p:nvPr/>
        </p:nvCxnSpPr>
        <p:spPr>
          <a:xfrm rot="5400000">
            <a:off x="1979476" y="1592559"/>
            <a:ext cx="9365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" name="直線コネクタ 106"/>
          <p:cNvCxnSpPr>
            <a:stCxn id="7" idx="6"/>
            <a:endCxn id="9" idx="2"/>
          </p:cNvCxnSpPr>
          <p:nvPr/>
        </p:nvCxnSpPr>
        <p:spPr>
          <a:xfrm>
            <a:off x="1331640" y="2096852"/>
            <a:ext cx="108012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>
            <a:stCxn id="7" idx="0"/>
            <a:endCxn id="4" idx="4"/>
          </p:cNvCxnSpPr>
          <p:nvPr/>
        </p:nvCxnSpPr>
        <p:spPr>
          <a:xfrm rot="5400000" flipH="1" flipV="1">
            <a:off x="827584" y="1592796"/>
            <a:ext cx="9361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>
            <a:stCxn id="6" idx="7"/>
            <a:endCxn id="11" idx="3"/>
          </p:cNvCxnSpPr>
          <p:nvPr/>
        </p:nvCxnSpPr>
        <p:spPr>
          <a:xfrm rot="5400000" flipH="1" flipV="1">
            <a:off x="1896922" y="897938"/>
            <a:ext cx="309596" cy="74117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直線コネクタ 118"/>
          <p:cNvCxnSpPr>
            <a:stCxn id="13" idx="7"/>
            <a:endCxn id="11" idx="3"/>
          </p:cNvCxnSpPr>
          <p:nvPr/>
        </p:nvCxnSpPr>
        <p:spPr>
          <a:xfrm rot="5400000" flipH="1" flipV="1">
            <a:off x="1861156" y="1221737"/>
            <a:ext cx="669162" cy="4531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2" name="直線コネクタ 121"/>
          <p:cNvCxnSpPr>
            <a:stCxn id="13" idx="5"/>
            <a:endCxn id="9" idx="1"/>
          </p:cNvCxnSpPr>
          <p:nvPr/>
        </p:nvCxnSpPr>
        <p:spPr>
          <a:xfrm rot="16200000" flipH="1">
            <a:off x="2076943" y="1726030"/>
            <a:ext cx="237588" cy="4531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5" name="直線コネクタ 124"/>
          <p:cNvCxnSpPr>
            <a:stCxn id="6" idx="1"/>
            <a:endCxn id="4" idx="5"/>
          </p:cNvCxnSpPr>
          <p:nvPr/>
        </p:nvCxnSpPr>
        <p:spPr>
          <a:xfrm rot="16200000" flipV="1">
            <a:off x="1321095" y="1114199"/>
            <a:ext cx="309122" cy="3091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>
            <a:stCxn id="13" idx="3"/>
            <a:endCxn id="7" idx="7"/>
          </p:cNvCxnSpPr>
          <p:nvPr/>
        </p:nvCxnSpPr>
        <p:spPr>
          <a:xfrm rot="5400000">
            <a:off x="1500879" y="1654022"/>
            <a:ext cx="237588" cy="5971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>
            <a:stCxn id="7" idx="7"/>
            <a:endCxn id="6" idx="3"/>
          </p:cNvCxnSpPr>
          <p:nvPr/>
        </p:nvCxnSpPr>
        <p:spPr>
          <a:xfrm rot="5400000" flipH="1" flipV="1">
            <a:off x="1177079" y="1618255"/>
            <a:ext cx="597154" cy="3091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7" name="直線コネクタ 136"/>
          <p:cNvCxnSpPr>
            <a:stCxn id="13" idx="1"/>
            <a:endCxn id="6" idx="5"/>
          </p:cNvCxnSpPr>
          <p:nvPr/>
        </p:nvCxnSpPr>
        <p:spPr>
          <a:xfrm rot="16200000" flipV="1">
            <a:off x="1645369" y="1510005"/>
            <a:ext cx="308648" cy="2371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1115616" y="62068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1</a:t>
            </a:r>
            <a:endParaRPr kumimoji="1" lang="ja-JP" altLang="en-US" baseline="-25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314750" y="62068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75656" y="1052736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3</a:t>
            </a:r>
            <a:endParaRPr kumimoji="1" lang="ja-JP" altLang="en-US" baseline="-250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979712" y="154750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4</a:t>
            </a:r>
            <a:endParaRPr kumimoji="1" lang="ja-JP" altLang="en-US" baseline="-25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115616" y="2051556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5</a:t>
            </a:r>
            <a:endParaRPr kumimoji="1" lang="ja-JP" altLang="en-US" baseline="-250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267744" y="206084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p</a:t>
            </a:r>
            <a:r>
              <a:rPr kumimoji="1" lang="en-US" altLang="ja-JP" baseline="-25000" smtClean="0"/>
              <a:t>6</a:t>
            </a:r>
            <a:endParaRPr kumimoji="1" lang="ja-JP" alt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</Words>
  <Application>Microsoft Office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oxy</dc:creator>
  <cp:lastModifiedBy>oxy</cp:lastModifiedBy>
  <cp:revision>23</cp:revision>
  <dcterms:created xsi:type="dcterms:W3CDTF">2010-10-04T01:26:55Z</dcterms:created>
  <dcterms:modified xsi:type="dcterms:W3CDTF">2010-10-04T04:45:00Z</dcterms:modified>
</cp:coreProperties>
</file>