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579AD-4CB8-46A7-AA88-CFC1AF024EC9}" type="datetimeFigureOut">
              <a:rPr kumimoji="1" lang="ja-JP" altLang="en-US" smtClean="0"/>
              <a:t>2010/10/4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97EAB-FE83-42FA-BAF9-72E856DDA43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1979712" y="105273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547664" y="155679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1547664" y="213285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835696" y="263691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2411760" y="242088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2699792" y="191683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2555776" y="134076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2051720" y="170080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051720" y="213285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41892" y="69269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3</a:t>
            </a:r>
            <a:endParaRPr kumimoji="1" lang="ja-JP" altLang="en-US" baseline="-25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87624" y="118746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1</a:t>
            </a:r>
            <a:endParaRPr kumimoji="1" lang="ja-JP" altLang="en-US" baseline="-25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65828" y="1835532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4</a:t>
            </a:r>
            <a:endParaRPr kumimoji="1" lang="ja-JP" altLang="en-US" baseline="-25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525868" y="2636912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lang="en-US" altLang="ja-JP" baseline="-25000" dirty="0"/>
              <a:t>8</a:t>
            </a:r>
            <a:endParaRPr kumimoji="1" lang="ja-JP" altLang="en-US" baseline="-25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61972" y="249289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lang="en-US" altLang="ja-JP" baseline="-25000" dirty="0" smtClean="0"/>
              <a:t>9</a:t>
            </a:r>
            <a:endParaRPr kumimoji="1" lang="ja-JP" altLang="en-US" baseline="-25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22012" y="198884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lang="en-US" altLang="ja-JP" baseline="-25000" dirty="0" smtClean="0"/>
              <a:t>6</a:t>
            </a:r>
            <a:endParaRPr kumimoji="1" lang="ja-JP" altLang="en-US" baseline="-25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699792" y="1196752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lang="en-US" altLang="ja-JP" baseline="-25000" dirty="0" smtClean="0"/>
              <a:t>7</a:t>
            </a:r>
            <a:endParaRPr kumimoji="1" lang="ja-JP" altLang="en-US" baseline="-25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051720" y="1403484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051720" y="190754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lang="en-US" altLang="ja-JP" baseline="-25000" dirty="0" smtClean="0"/>
              <a:t>5</a:t>
            </a:r>
            <a:endParaRPr kumimoji="1" lang="ja-JP" altLang="en-US" baseline="-25000" dirty="0"/>
          </a:p>
        </p:txBody>
      </p:sp>
      <p:cxnSp>
        <p:nvCxnSpPr>
          <p:cNvPr id="25" name="直線コネクタ 24"/>
          <p:cNvCxnSpPr>
            <a:stCxn id="4" idx="3"/>
            <a:endCxn id="6" idx="7"/>
          </p:cNvCxnSpPr>
          <p:nvPr/>
        </p:nvCxnSpPr>
        <p:spPr>
          <a:xfrm rot="5400000">
            <a:off x="1573123" y="1150203"/>
            <a:ext cx="453138" cy="3811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6" idx="4"/>
            <a:endCxn id="7" idx="0"/>
          </p:cNvCxnSpPr>
          <p:nvPr/>
        </p:nvCxnSpPr>
        <p:spPr>
          <a:xfrm rot="5400000">
            <a:off x="1331640" y="1880828"/>
            <a:ext cx="5040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7" idx="4"/>
            <a:endCxn id="8" idx="1"/>
          </p:cNvCxnSpPr>
          <p:nvPr/>
        </p:nvCxnSpPr>
        <p:spPr>
          <a:xfrm rot="16200000" flipH="1">
            <a:off x="1493658" y="2294873"/>
            <a:ext cx="442593" cy="26257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直線コネクタ 32"/>
          <p:cNvCxnSpPr>
            <a:stCxn id="8" idx="6"/>
            <a:endCxn id="9" idx="3"/>
          </p:cNvCxnSpPr>
          <p:nvPr/>
        </p:nvCxnSpPr>
        <p:spPr>
          <a:xfrm flipV="1">
            <a:off x="1907704" y="2482351"/>
            <a:ext cx="514601" cy="19056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直線コネクタ 35"/>
          <p:cNvCxnSpPr>
            <a:stCxn id="9" idx="7"/>
            <a:endCxn id="10" idx="4"/>
          </p:cNvCxnSpPr>
          <p:nvPr/>
        </p:nvCxnSpPr>
        <p:spPr>
          <a:xfrm rot="5400000" flipH="1" flipV="1">
            <a:off x="2383213" y="2078851"/>
            <a:ext cx="442593" cy="26257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/>
          <p:cNvCxnSpPr>
            <a:stCxn id="10" idx="0"/>
            <a:endCxn id="11" idx="5"/>
          </p:cNvCxnSpPr>
          <p:nvPr/>
        </p:nvCxnSpPr>
        <p:spPr>
          <a:xfrm rot="16200000" flipV="1">
            <a:off x="2419218" y="1600253"/>
            <a:ext cx="514601" cy="1185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直線コネクタ 41"/>
          <p:cNvCxnSpPr>
            <a:stCxn id="11" idx="1"/>
            <a:endCxn id="4" idx="5"/>
          </p:cNvCxnSpPr>
          <p:nvPr/>
        </p:nvCxnSpPr>
        <p:spPr>
          <a:xfrm rot="16200000" flipV="1">
            <a:off x="2185191" y="970183"/>
            <a:ext cx="237114" cy="5251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画面に合わせる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oxy</dc:creator>
  <cp:lastModifiedBy>oxy</cp:lastModifiedBy>
  <cp:revision>4</cp:revision>
  <dcterms:created xsi:type="dcterms:W3CDTF">2010-10-04T01:26:55Z</dcterms:created>
  <dcterms:modified xsi:type="dcterms:W3CDTF">2010-10-04T01:30:19Z</dcterms:modified>
</cp:coreProperties>
</file>