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-1086" y="-84"/>
      </p:cViewPr>
      <p:guideLst>
        <p:guide orient="horz" pos="48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/楕円 5"/>
          <p:cNvSpPr/>
          <p:nvPr/>
        </p:nvSpPr>
        <p:spPr>
          <a:xfrm>
            <a:off x="827584" y="83671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467544" y="148478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1619673" y="47619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1115617" y="119627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3" name="直線コネクタ 112"/>
          <p:cNvCxnSpPr>
            <a:stCxn id="6" idx="7"/>
            <a:endCxn id="11" idx="3"/>
          </p:cNvCxnSpPr>
          <p:nvPr/>
        </p:nvCxnSpPr>
        <p:spPr>
          <a:xfrm rot="5400000" flipH="1" flipV="1">
            <a:off x="1104834" y="321874"/>
            <a:ext cx="309596" cy="74117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直線コネクタ 118"/>
          <p:cNvCxnSpPr>
            <a:stCxn id="13" idx="7"/>
            <a:endCxn id="11" idx="3"/>
          </p:cNvCxnSpPr>
          <p:nvPr/>
        </p:nvCxnSpPr>
        <p:spPr>
          <a:xfrm rot="5400000" flipH="1" flipV="1">
            <a:off x="1069068" y="645673"/>
            <a:ext cx="669162" cy="4531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>
            <a:stCxn id="13" idx="3"/>
            <a:endCxn id="7" idx="7"/>
          </p:cNvCxnSpPr>
          <p:nvPr/>
        </p:nvCxnSpPr>
        <p:spPr>
          <a:xfrm rot="5400000">
            <a:off x="708791" y="1077958"/>
            <a:ext cx="237588" cy="5971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>
            <a:stCxn id="7" idx="7"/>
            <a:endCxn id="6" idx="3"/>
          </p:cNvCxnSpPr>
          <p:nvPr/>
        </p:nvCxnSpPr>
        <p:spPr>
          <a:xfrm rot="5400000" flipH="1" flipV="1">
            <a:off x="384991" y="1042191"/>
            <a:ext cx="597154" cy="3091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7" name="直線コネクタ 136"/>
          <p:cNvCxnSpPr>
            <a:stCxn id="13" idx="1"/>
            <a:endCxn id="6" idx="5"/>
          </p:cNvCxnSpPr>
          <p:nvPr/>
        </p:nvCxnSpPr>
        <p:spPr>
          <a:xfrm rot="16200000" flipV="1">
            <a:off x="853281" y="933941"/>
            <a:ext cx="308648" cy="2371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円/楕円 142"/>
          <p:cNvSpPr/>
          <p:nvPr/>
        </p:nvSpPr>
        <p:spPr>
          <a:xfrm>
            <a:off x="2843807" y="90919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円/楕円 143"/>
          <p:cNvSpPr/>
          <p:nvPr/>
        </p:nvSpPr>
        <p:spPr>
          <a:xfrm>
            <a:off x="2483767" y="155726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円/楕円 144"/>
          <p:cNvSpPr/>
          <p:nvPr/>
        </p:nvSpPr>
        <p:spPr>
          <a:xfrm>
            <a:off x="3635896" y="54868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円/楕円 145"/>
          <p:cNvSpPr/>
          <p:nvPr/>
        </p:nvSpPr>
        <p:spPr>
          <a:xfrm>
            <a:off x="3131840" y="126876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7" name="直線コネクタ 146"/>
          <p:cNvCxnSpPr>
            <a:stCxn id="143" idx="7"/>
            <a:endCxn id="145" idx="3"/>
          </p:cNvCxnSpPr>
          <p:nvPr/>
        </p:nvCxnSpPr>
        <p:spPr>
          <a:xfrm rot="5400000" flipH="1" flipV="1">
            <a:off x="3121057" y="394356"/>
            <a:ext cx="309596" cy="74117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8" name="直線コネクタ 147"/>
          <p:cNvCxnSpPr>
            <a:stCxn id="146" idx="7"/>
            <a:endCxn id="145" idx="3"/>
          </p:cNvCxnSpPr>
          <p:nvPr/>
        </p:nvCxnSpPr>
        <p:spPr>
          <a:xfrm rot="5400000" flipH="1" flipV="1">
            <a:off x="3085291" y="718155"/>
            <a:ext cx="669162" cy="4531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9" name="直線コネクタ 148"/>
          <p:cNvCxnSpPr>
            <a:stCxn id="146" idx="3"/>
            <a:endCxn id="144" idx="7"/>
          </p:cNvCxnSpPr>
          <p:nvPr/>
        </p:nvCxnSpPr>
        <p:spPr>
          <a:xfrm rot="5400000">
            <a:off x="2725014" y="1150440"/>
            <a:ext cx="237588" cy="5971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0" name="直線コネクタ 149"/>
          <p:cNvCxnSpPr>
            <a:stCxn id="144" idx="7"/>
            <a:endCxn id="143" idx="3"/>
          </p:cNvCxnSpPr>
          <p:nvPr/>
        </p:nvCxnSpPr>
        <p:spPr>
          <a:xfrm rot="5400000" flipH="1" flipV="1">
            <a:off x="2401214" y="1114673"/>
            <a:ext cx="597154" cy="3091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1" name="直線コネクタ 150"/>
          <p:cNvCxnSpPr>
            <a:stCxn id="144" idx="7"/>
            <a:endCxn id="145" idx="3"/>
          </p:cNvCxnSpPr>
          <p:nvPr/>
        </p:nvCxnSpPr>
        <p:spPr>
          <a:xfrm rot="5400000" flipH="1" flipV="1">
            <a:off x="2617001" y="538372"/>
            <a:ext cx="957668" cy="1101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4" name="円/楕円 153"/>
          <p:cNvSpPr/>
          <p:nvPr/>
        </p:nvSpPr>
        <p:spPr>
          <a:xfrm>
            <a:off x="827584" y="332656"/>
            <a:ext cx="936104" cy="936104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395536" y="836712"/>
            <a:ext cx="792088" cy="792088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円/楕円 155"/>
          <p:cNvSpPr/>
          <p:nvPr/>
        </p:nvSpPr>
        <p:spPr>
          <a:xfrm>
            <a:off x="2483768" y="548680"/>
            <a:ext cx="2520280" cy="252028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oxy</dc:creator>
  <cp:lastModifiedBy>oxy</cp:lastModifiedBy>
  <cp:revision>28</cp:revision>
  <dcterms:created xsi:type="dcterms:W3CDTF">2010-10-04T01:26:55Z</dcterms:created>
  <dcterms:modified xsi:type="dcterms:W3CDTF">2010-10-04T02:53:29Z</dcterms:modified>
</cp:coreProperties>
</file>