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86" y="-84"/>
      </p:cViewPr>
      <p:guideLst>
        <p:guide orient="horz" pos="4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259632" y="10527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619672" y="141277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259632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2411761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411761" y="105226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907705" y="177234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rot="5400000">
            <a:off x="1547428" y="1340531"/>
            <a:ext cx="504530" cy="5040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rot="16200000" flipH="1">
            <a:off x="1763927" y="1052497"/>
            <a:ext cx="431572" cy="1440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rot="5400000" flipH="1" flipV="1">
            <a:off x="1619670" y="620687"/>
            <a:ext cx="576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2051721" y="1340295"/>
            <a:ext cx="360039" cy="2885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V="1">
            <a:off x="2411760" y="1628799"/>
            <a:ext cx="792088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rot="5400000" flipH="1" flipV="1">
            <a:off x="1763688" y="1772816"/>
            <a:ext cx="792089" cy="5040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16200000" flipH="1">
            <a:off x="1439651" y="1952835"/>
            <a:ext cx="576066" cy="3600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1115616" y="1556792"/>
            <a:ext cx="432048" cy="2880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1115616" y="908720"/>
            <a:ext cx="792088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rot="10800000">
            <a:off x="395536" y="1556791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 rot="5400000">
            <a:off x="1583668" y="2744924"/>
            <a:ext cx="6480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115616" y="6206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1</a:t>
            </a:r>
            <a:endParaRPr kumimoji="1" lang="ja-JP" altLang="en-US" baseline="-250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14750" y="6206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75656" y="105273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3</a:t>
            </a:r>
            <a:endParaRPr kumimoji="1" lang="ja-JP" altLang="en-US" baseline="-25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907704" y="148478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4</a:t>
            </a:r>
            <a:endParaRPr kumimoji="1" lang="ja-JP" altLang="en-US" baseline="-25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15616" y="205155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5</a:t>
            </a:r>
            <a:endParaRPr kumimoji="1" lang="ja-JP" altLang="en-US" baseline="-250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267744" y="206084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6</a:t>
            </a:r>
            <a:endParaRPr kumimoji="1" lang="ja-JP" alt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oxy</dc:creator>
  <cp:lastModifiedBy>oxy</cp:lastModifiedBy>
  <cp:revision>19</cp:revision>
  <dcterms:created xsi:type="dcterms:W3CDTF">2010-10-04T01:26:55Z</dcterms:created>
  <dcterms:modified xsi:type="dcterms:W3CDTF">2010-10-04T05:01:24Z</dcterms:modified>
</cp:coreProperties>
</file>